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9EB046-9355-4F1D-9F06-D765BE2904D8}" v="6" dt="2025-09-16T14:41:48.885"/>
    <p1510:client id="{363AF1B0-9549-4C7B-8506-9CC3A4C22C6F}" v="6" dt="2025-09-16T10:16:12.9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760"/>
  </p:normalViewPr>
  <p:slideViewPr>
    <p:cSldViewPr snapToGrid="0">
      <p:cViewPr>
        <p:scale>
          <a:sx n="114" d="100"/>
          <a:sy n="114" d="100"/>
        </p:scale>
        <p:origin x="376" y="6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clMfvt7lU9xL19JLw1UEbyIc5yFoIUNKtuUHFB6QFjQ=" providerId="None" clId="Web-{363AF1B0-9549-4C7B-8506-9CC3A4C22C6F}"/>
    <pc:docChg chg="modSld">
      <pc:chgData name="Utilisateur" userId="clMfvt7lU9xL19JLw1UEbyIc5yFoIUNKtuUHFB6QFjQ=" providerId="None" clId="Web-{363AF1B0-9549-4C7B-8506-9CC3A4C22C6F}" dt="2025-09-16T10:16:12.974" v="5"/>
      <pc:docMkLst>
        <pc:docMk/>
      </pc:docMkLst>
      <pc:sldChg chg="modSp">
        <pc:chgData name="Utilisateur" userId="clMfvt7lU9xL19JLw1UEbyIc5yFoIUNKtuUHFB6QFjQ=" providerId="None" clId="Web-{363AF1B0-9549-4C7B-8506-9CC3A4C22C6F}" dt="2025-09-16T10:16:12.974" v="5"/>
        <pc:sldMkLst>
          <pc:docMk/>
          <pc:sldMk cId="0" sldId="256"/>
        </pc:sldMkLst>
        <pc:spChg chg="mod">
          <ac:chgData name="Utilisateur" userId="clMfvt7lU9xL19JLw1UEbyIc5yFoIUNKtuUHFB6QFjQ=" providerId="None" clId="Web-{363AF1B0-9549-4C7B-8506-9CC3A4C22C6F}" dt="2025-09-16T10:16:12.974" v="5"/>
          <ac:spMkLst>
            <pc:docMk/>
            <pc:sldMk cId="0" sldId="256"/>
            <ac:spMk id="35" creationId="{4F6116AE-D360-9550-D095-31797D0BF844}"/>
          </ac:spMkLst>
        </pc:spChg>
        <pc:spChg chg="mod">
          <ac:chgData name="Utilisateur" userId="clMfvt7lU9xL19JLw1UEbyIc5yFoIUNKtuUHFB6QFjQ=" providerId="None" clId="Web-{363AF1B0-9549-4C7B-8506-9CC3A4C22C6F}" dt="2025-09-16T10:16:00.911" v="0"/>
          <ac:spMkLst>
            <pc:docMk/>
            <pc:sldMk cId="0" sldId="256"/>
            <ac:spMk id="36" creationId="{D5A04D61-AB70-300C-AFEB-44BD2DF812B3}"/>
          </ac:spMkLst>
        </pc:spChg>
        <pc:spChg chg="mod">
          <ac:chgData name="Utilisateur" userId="clMfvt7lU9xL19JLw1UEbyIc5yFoIUNKtuUHFB6QFjQ=" providerId="None" clId="Web-{363AF1B0-9549-4C7B-8506-9CC3A4C22C6F}" dt="2025-09-16T10:16:00.911" v="1"/>
          <ac:spMkLst>
            <pc:docMk/>
            <pc:sldMk cId="0" sldId="256"/>
            <ac:spMk id="37" creationId="{4DD99A19-1FEF-D65A-60C2-811CC4C64F93}"/>
          </ac:spMkLst>
        </pc:spChg>
        <pc:spChg chg="mod">
          <ac:chgData name="Utilisateur" userId="clMfvt7lU9xL19JLw1UEbyIc5yFoIUNKtuUHFB6QFjQ=" providerId="None" clId="Web-{363AF1B0-9549-4C7B-8506-9CC3A4C22C6F}" dt="2025-09-16T10:16:00.927" v="2"/>
          <ac:spMkLst>
            <pc:docMk/>
            <pc:sldMk cId="0" sldId="256"/>
            <ac:spMk id="38" creationId="{08C45A4D-A5E0-2196-C715-1F7CD3003663}"/>
          </ac:spMkLst>
        </pc:spChg>
        <pc:spChg chg="mod">
          <ac:chgData name="Utilisateur" userId="clMfvt7lU9xL19JLw1UEbyIc5yFoIUNKtuUHFB6QFjQ=" providerId="None" clId="Web-{363AF1B0-9549-4C7B-8506-9CC3A4C22C6F}" dt="2025-09-16T10:16:00.958" v="3"/>
          <ac:spMkLst>
            <pc:docMk/>
            <pc:sldMk cId="0" sldId="256"/>
            <ac:spMk id="39" creationId="{4D8D8497-89F6-87FF-3905-7430DBDEC475}"/>
          </ac:spMkLst>
        </pc:spChg>
      </pc:sldChg>
    </pc:docChg>
  </pc:docChgLst>
  <pc:docChgLst>
    <pc:chgData name="Utilisateur" userId="clMfvt7lU9xL19JLw1UEbyIc5yFoIUNKtuUHFB6QFjQ=" providerId="None" clId="Web-{1C9EB046-9355-4F1D-9F06-D765BE2904D8}"/>
    <pc:docChg chg="modSld">
      <pc:chgData name="Utilisateur" userId="clMfvt7lU9xL19JLw1UEbyIc5yFoIUNKtuUHFB6QFjQ=" providerId="None" clId="Web-{1C9EB046-9355-4F1D-9F06-D765BE2904D8}" dt="2025-09-16T14:41:48.885" v="3" actId="20577"/>
      <pc:docMkLst>
        <pc:docMk/>
      </pc:docMkLst>
      <pc:sldChg chg="modSp">
        <pc:chgData name="Utilisateur" userId="clMfvt7lU9xL19JLw1UEbyIc5yFoIUNKtuUHFB6QFjQ=" providerId="None" clId="Web-{1C9EB046-9355-4F1D-9F06-D765BE2904D8}" dt="2025-09-16T14:41:48.885" v="3" actId="20577"/>
        <pc:sldMkLst>
          <pc:docMk/>
          <pc:sldMk cId="0" sldId="256"/>
        </pc:sldMkLst>
        <pc:spChg chg="mod">
          <ac:chgData name="Utilisateur" userId="clMfvt7lU9xL19JLw1UEbyIc5yFoIUNKtuUHFB6QFjQ=" providerId="None" clId="Web-{1C9EB046-9355-4F1D-9F06-D765BE2904D8}" dt="2025-09-16T14:41:45.588" v="2" actId="20577"/>
          <ac:spMkLst>
            <pc:docMk/>
            <pc:sldMk cId="0" sldId="256"/>
            <ac:spMk id="16" creationId="{93CEC224-2A5B-41B9-BFC9-54949236B439}"/>
          </ac:spMkLst>
        </pc:spChg>
        <pc:spChg chg="mod">
          <ac:chgData name="Utilisateur" userId="clMfvt7lU9xL19JLw1UEbyIc5yFoIUNKtuUHFB6QFjQ=" providerId="None" clId="Web-{1C9EB046-9355-4F1D-9F06-D765BE2904D8}" dt="2025-09-16T14:41:48.885" v="3" actId="20577"/>
          <ac:spMkLst>
            <pc:docMk/>
            <pc:sldMk cId="0" sldId="256"/>
            <ac:spMk id="30" creationId="{C0A10212-D0DD-7754-4AC2-0BD50F035FD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fr-FR"/>
          </a:p>
        </p:txBody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/>
          <p:nvPr/>
        </p:nvSpPr>
        <p:spPr>
          <a:xfrm>
            <a:off x="134759" y="1681813"/>
            <a:ext cx="1007190" cy="44600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bg1">
                <a:lumMod val="50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E4525D9-922E-AFC4-3ECB-83D8B93F2EC7}"/>
              </a:ext>
            </a:extLst>
          </p:cNvPr>
          <p:cNvSpPr/>
          <p:nvPr/>
        </p:nvSpPr>
        <p:spPr>
          <a:xfrm>
            <a:off x="141903" y="2246168"/>
            <a:ext cx="1004125" cy="44600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bg1">
                <a:lumMod val="50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" name="Google Shape;56;p13">
            <a:extLst>
              <a:ext uri="{FF2B5EF4-FFF2-40B4-BE49-F238E27FC236}">
                <a16:creationId xmlns:a16="http://schemas.microsoft.com/office/drawing/2014/main" id="{8DCB565F-2E7D-4BF0-BA83-7ED3F1FC8848}"/>
              </a:ext>
            </a:extLst>
          </p:cNvPr>
          <p:cNvSpPr/>
          <p:nvPr/>
        </p:nvSpPr>
        <p:spPr>
          <a:xfrm>
            <a:off x="141903" y="2803381"/>
            <a:ext cx="1004125" cy="44600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bg1">
                <a:lumMod val="50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" name="Google Shape;56;p13">
            <a:extLst>
              <a:ext uri="{FF2B5EF4-FFF2-40B4-BE49-F238E27FC236}">
                <a16:creationId xmlns:a16="http://schemas.microsoft.com/office/drawing/2014/main" id="{21B2662D-118B-2A61-BBDF-F388878E3DA7}"/>
              </a:ext>
            </a:extLst>
          </p:cNvPr>
          <p:cNvSpPr/>
          <p:nvPr/>
        </p:nvSpPr>
        <p:spPr>
          <a:xfrm>
            <a:off x="149046" y="3374880"/>
            <a:ext cx="1004125" cy="44600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bg1">
                <a:lumMod val="50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4E652B9-66FC-CF9D-5234-771823389FE2}"/>
              </a:ext>
            </a:extLst>
          </p:cNvPr>
          <p:cNvSpPr txBox="1"/>
          <p:nvPr/>
        </p:nvSpPr>
        <p:spPr>
          <a:xfrm>
            <a:off x="167799" y="1788749"/>
            <a:ext cx="97415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100" dirty="0">
                <a:solidFill>
                  <a:schemeClr val="bg2"/>
                </a:solidFill>
              </a:rPr>
              <a:t>Document 1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C5A9B0CC-453D-CCA3-6D7C-90E687D88101}"/>
              </a:ext>
            </a:extLst>
          </p:cNvPr>
          <p:cNvSpPr txBox="1"/>
          <p:nvPr/>
        </p:nvSpPr>
        <p:spPr>
          <a:xfrm>
            <a:off x="163443" y="2350454"/>
            <a:ext cx="979771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100" dirty="0">
                <a:solidFill>
                  <a:schemeClr val="bg2"/>
                </a:solidFill>
              </a:rPr>
              <a:t>Document 2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9E71A50F-3EC5-2296-B911-2DFFC1CB0CAF}"/>
              </a:ext>
            </a:extLst>
          </p:cNvPr>
          <p:cNvSpPr txBox="1"/>
          <p:nvPr/>
        </p:nvSpPr>
        <p:spPr>
          <a:xfrm>
            <a:off x="167799" y="2891660"/>
            <a:ext cx="979771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100" dirty="0">
                <a:solidFill>
                  <a:schemeClr val="bg2"/>
                </a:solidFill>
              </a:rPr>
              <a:t>Document 3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5326617-E301-E577-B240-59D0DD04498C}"/>
              </a:ext>
            </a:extLst>
          </p:cNvPr>
          <p:cNvSpPr txBox="1"/>
          <p:nvPr/>
        </p:nvSpPr>
        <p:spPr>
          <a:xfrm>
            <a:off x="163443" y="3458934"/>
            <a:ext cx="979771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100" dirty="0">
                <a:solidFill>
                  <a:schemeClr val="bg2"/>
                </a:solidFill>
              </a:rPr>
              <a:t>Document 4</a:t>
            </a:r>
          </a:p>
        </p:txBody>
      </p:sp>
      <p:sp>
        <p:nvSpPr>
          <p:cNvPr id="11" name="Google Shape;55;p13">
            <a:extLst>
              <a:ext uri="{FF2B5EF4-FFF2-40B4-BE49-F238E27FC236}">
                <a16:creationId xmlns:a16="http://schemas.microsoft.com/office/drawing/2014/main" id="{468171DE-1DF2-C4FE-ECA7-8453B903E45F}"/>
              </a:ext>
            </a:extLst>
          </p:cNvPr>
          <p:cNvSpPr/>
          <p:nvPr/>
        </p:nvSpPr>
        <p:spPr>
          <a:xfrm>
            <a:off x="1271355" y="1158071"/>
            <a:ext cx="1482970" cy="453151"/>
          </a:xfrm>
          <a:prstGeom prst="roundRect">
            <a:avLst>
              <a:gd name="adj" fmla="val 30309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Physical traits</a:t>
            </a:r>
            <a:endParaRPr lang="fr" sz="120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2" name="Google Shape;57;p13">
            <a:extLst>
              <a:ext uri="{FF2B5EF4-FFF2-40B4-BE49-F238E27FC236}">
                <a16:creationId xmlns:a16="http://schemas.microsoft.com/office/drawing/2014/main" id="{FE89E4C4-DB31-B5C9-90C3-63B7C0B560CA}"/>
              </a:ext>
            </a:extLst>
          </p:cNvPr>
          <p:cNvSpPr/>
          <p:nvPr/>
        </p:nvSpPr>
        <p:spPr>
          <a:xfrm>
            <a:off x="1263572" y="1693836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" name="Google Shape;57;p13">
            <a:extLst>
              <a:ext uri="{FF2B5EF4-FFF2-40B4-BE49-F238E27FC236}">
                <a16:creationId xmlns:a16="http://schemas.microsoft.com/office/drawing/2014/main" id="{FCCF95E5-CB84-2999-170E-8F3C1553161F}"/>
              </a:ext>
            </a:extLst>
          </p:cNvPr>
          <p:cNvSpPr/>
          <p:nvPr/>
        </p:nvSpPr>
        <p:spPr>
          <a:xfrm>
            <a:off x="1270714" y="2258191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" name="Google Shape;57;p13">
            <a:extLst>
              <a:ext uri="{FF2B5EF4-FFF2-40B4-BE49-F238E27FC236}">
                <a16:creationId xmlns:a16="http://schemas.microsoft.com/office/drawing/2014/main" id="{8EFF7E15-01D6-3C5B-859E-975C134572C0}"/>
              </a:ext>
            </a:extLst>
          </p:cNvPr>
          <p:cNvSpPr/>
          <p:nvPr/>
        </p:nvSpPr>
        <p:spPr>
          <a:xfrm>
            <a:off x="1270714" y="2815404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" name="Google Shape;57;p13">
            <a:extLst>
              <a:ext uri="{FF2B5EF4-FFF2-40B4-BE49-F238E27FC236}">
                <a16:creationId xmlns:a16="http://schemas.microsoft.com/office/drawing/2014/main" id="{8D858816-77D6-1FD0-D56F-E94C8CCE7FAA}"/>
              </a:ext>
            </a:extLst>
          </p:cNvPr>
          <p:cNvSpPr/>
          <p:nvPr/>
        </p:nvSpPr>
        <p:spPr>
          <a:xfrm>
            <a:off x="1277859" y="3386903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" name="Google Shape;55;p13">
            <a:extLst>
              <a:ext uri="{FF2B5EF4-FFF2-40B4-BE49-F238E27FC236}">
                <a16:creationId xmlns:a16="http://schemas.microsoft.com/office/drawing/2014/main" id="{93CEC224-2A5B-41B9-BFC9-54949236B439}"/>
              </a:ext>
            </a:extLst>
          </p:cNvPr>
          <p:cNvSpPr/>
          <p:nvPr/>
        </p:nvSpPr>
        <p:spPr>
          <a:xfrm>
            <a:off x="2825835" y="1153714"/>
            <a:ext cx="1482970" cy="453151"/>
          </a:xfrm>
          <a:prstGeom prst="roundRect">
            <a:avLst>
              <a:gd name="adj" fmla="val 30309"/>
            </a:avLst>
          </a:prstGeom>
          <a:solidFill>
            <a:srgbClr val="337389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algn="ctr">
              <a:buClr>
                <a:schemeClr val="dk1"/>
              </a:buClr>
            </a:pP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Accessories (props)</a:t>
            </a:r>
            <a:endParaRPr lang="fr" sz="1200" dirty="0">
              <a:solidFill>
                <a:schemeClr val="lt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7" name="Google Shape;57;p13">
            <a:extLst>
              <a:ext uri="{FF2B5EF4-FFF2-40B4-BE49-F238E27FC236}">
                <a16:creationId xmlns:a16="http://schemas.microsoft.com/office/drawing/2014/main" id="{2E3409A9-D8FD-70AC-CC01-80F171C044E5}"/>
              </a:ext>
            </a:extLst>
          </p:cNvPr>
          <p:cNvSpPr/>
          <p:nvPr/>
        </p:nvSpPr>
        <p:spPr>
          <a:xfrm>
            <a:off x="2818052" y="1689479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algn="ctr"/>
            <a:endParaRPr>
              <a:sym typeface="Open Sans"/>
            </a:endParaRPr>
          </a:p>
        </p:txBody>
      </p:sp>
      <p:sp>
        <p:nvSpPr>
          <p:cNvPr id="18" name="Google Shape;57;p13">
            <a:extLst>
              <a:ext uri="{FF2B5EF4-FFF2-40B4-BE49-F238E27FC236}">
                <a16:creationId xmlns:a16="http://schemas.microsoft.com/office/drawing/2014/main" id="{902D090D-8E56-A69F-4077-3E4B24C8243F}"/>
              </a:ext>
            </a:extLst>
          </p:cNvPr>
          <p:cNvSpPr/>
          <p:nvPr/>
        </p:nvSpPr>
        <p:spPr>
          <a:xfrm>
            <a:off x="2825194" y="2253834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algn="ctr"/>
            <a:endParaRPr>
              <a:sym typeface="Open Sans"/>
            </a:endParaRPr>
          </a:p>
        </p:txBody>
      </p:sp>
      <p:sp>
        <p:nvSpPr>
          <p:cNvPr id="19" name="Google Shape;57;p13">
            <a:extLst>
              <a:ext uri="{FF2B5EF4-FFF2-40B4-BE49-F238E27FC236}">
                <a16:creationId xmlns:a16="http://schemas.microsoft.com/office/drawing/2014/main" id="{130C2445-928B-1AE5-0C17-8B3B86DEC5FE}"/>
              </a:ext>
            </a:extLst>
          </p:cNvPr>
          <p:cNvSpPr/>
          <p:nvPr/>
        </p:nvSpPr>
        <p:spPr>
          <a:xfrm>
            <a:off x="2825194" y="2811047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algn="ctr"/>
            <a:endParaRPr>
              <a:sym typeface="Open Sans"/>
            </a:endParaRPr>
          </a:p>
        </p:txBody>
      </p:sp>
      <p:sp>
        <p:nvSpPr>
          <p:cNvPr id="20" name="Google Shape;57;p13">
            <a:extLst>
              <a:ext uri="{FF2B5EF4-FFF2-40B4-BE49-F238E27FC236}">
                <a16:creationId xmlns:a16="http://schemas.microsoft.com/office/drawing/2014/main" id="{1A7F1718-2DEA-1CAE-F788-8C094C4D05BD}"/>
              </a:ext>
            </a:extLst>
          </p:cNvPr>
          <p:cNvSpPr/>
          <p:nvPr/>
        </p:nvSpPr>
        <p:spPr>
          <a:xfrm>
            <a:off x="2832339" y="3382546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algn="ctr"/>
            <a:endParaRPr>
              <a:sym typeface="Open Sans"/>
            </a:endParaRPr>
          </a:p>
        </p:txBody>
      </p:sp>
      <p:sp>
        <p:nvSpPr>
          <p:cNvPr id="21" name="Google Shape;55;p13">
            <a:extLst>
              <a:ext uri="{FF2B5EF4-FFF2-40B4-BE49-F238E27FC236}">
                <a16:creationId xmlns:a16="http://schemas.microsoft.com/office/drawing/2014/main" id="{FAF6AC6E-C5E2-2756-A2BD-7E15208B2AEC}"/>
              </a:ext>
            </a:extLst>
          </p:cNvPr>
          <p:cNvSpPr/>
          <p:nvPr/>
        </p:nvSpPr>
        <p:spPr>
          <a:xfrm>
            <a:off x="4384678" y="1162422"/>
            <a:ext cx="1482970" cy="453151"/>
          </a:xfrm>
          <a:prstGeom prst="roundRect">
            <a:avLst>
              <a:gd name="adj" fmla="val 30309"/>
            </a:avLst>
          </a:prstGeom>
          <a:solidFill>
            <a:srgbClr val="F7C175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algn="ctr"/>
            <a:r>
              <a:rPr lang="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Attitudes</a:t>
            </a:r>
            <a:endParaRPr lang="fr" sz="120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2" name="Google Shape;57;p13">
            <a:extLst>
              <a:ext uri="{FF2B5EF4-FFF2-40B4-BE49-F238E27FC236}">
                <a16:creationId xmlns:a16="http://schemas.microsoft.com/office/drawing/2014/main" id="{0FC7A854-09C8-1E52-BEB1-A7F554C3B1D8}"/>
              </a:ext>
            </a:extLst>
          </p:cNvPr>
          <p:cNvSpPr/>
          <p:nvPr/>
        </p:nvSpPr>
        <p:spPr>
          <a:xfrm>
            <a:off x="4376895" y="1698187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" name="Google Shape;57;p13">
            <a:extLst>
              <a:ext uri="{FF2B5EF4-FFF2-40B4-BE49-F238E27FC236}">
                <a16:creationId xmlns:a16="http://schemas.microsoft.com/office/drawing/2014/main" id="{AD9305EB-D303-4492-6B67-5E227C671A85}"/>
              </a:ext>
            </a:extLst>
          </p:cNvPr>
          <p:cNvSpPr/>
          <p:nvPr/>
        </p:nvSpPr>
        <p:spPr>
          <a:xfrm>
            <a:off x="4384037" y="2262542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" name="Google Shape;57;p13">
            <a:extLst>
              <a:ext uri="{FF2B5EF4-FFF2-40B4-BE49-F238E27FC236}">
                <a16:creationId xmlns:a16="http://schemas.microsoft.com/office/drawing/2014/main" id="{B99B7726-38E9-CD46-F9D8-656D375C11F8}"/>
              </a:ext>
            </a:extLst>
          </p:cNvPr>
          <p:cNvSpPr/>
          <p:nvPr/>
        </p:nvSpPr>
        <p:spPr>
          <a:xfrm>
            <a:off x="4384037" y="2819755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9" name="Google Shape;57;p13">
            <a:extLst>
              <a:ext uri="{FF2B5EF4-FFF2-40B4-BE49-F238E27FC236}">
                <a16:creationId xmlns:a16="http://schemas.microsoft.com/office/drawing/2014/main" id="{AE219913-001C-9B0F-F139-0A1159C81EA3}"/>
              </a:ext>
            </a:extLst>
          </p:cNvPr>
          <p:cNvSpPr/>
          <p:nvPr/>
        </p:nvSpPr>
        <p:spPr>
          <a:xfrm>
            <a:off x="4391182" y="3391254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0" name="Google Shape;55;p13">
            <a:extLst>
              <a:ext uri="{FF2B5EF4-FFF2-40B4-BE49-F238E27FC236}">
                <a16:creationId xmlns:a16="http://schemas.microsoft.com/office/drawing/2014/main" id="{C0A10212-D0DD-7754-4AC2-0BD50F035FD5}"/>
              </a:ext>
            </a:extLst>
          </p:cNvPr>
          <p:cNvSpPr/>
          <p:nvPr/>
        </p:nvSpPr>
        <p:spPr>
          <a:xfrm>
            <a:off x="5915797" y="1158064"/>
            <a:ext cx="1482970" cy="453151"/>
          </a:xfrm>
          <a:prstGeom prst="roundRect">
            <a:avLst>
              <a:gd name="adj" fmla="val 30309"/>
            </a:avLst>
          </a:prstGeom>
          <a:solidFill>
            <a:srgbClr val="59B998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Surroundings</a:t>
            </a:r>
            <a:endParaRPr lang="fr" sz="120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1" name="Google Shape;57;p13">
            <a:extLst>
              <a:ext uri="{FF2B5EF4-FFF2-40B4-BE49-F238E27FC236}">
                <a16:creationId xmlns:a16="http://schemas.microsoft.com/office/drawing/2014/main" id="{703487B7-F683-3799-10F5-74BF843FD70D}"/>
              </a:ext>
            </a:extLst>
          </p:cNvPr>
          <p:cNvSpPr/>
          <p:nvPr/>
        </p:nvSpPr>
        <p:spPr>
          <a:xfrm>
            <a:off x="5908014" y="1693829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59B9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" name="Google Shape;57;p13">
            <a:extLst>
              <a:ext uri="{FF2B5EF4-FFF2-40B4-BE49-F238E27FC236}">
                <a16:creationId xmlns:a16="http://schemas.microsoft.com/office/drawing/2014/main" id="{AF3CBD1E-DA25-E744-BED4-94127A551663}"/>
              </a:ext>
            </a:extLst>
          </p:cNvPr>
          <p:cNvSpPr/>
          <p:nvPr/>
        </p:nvSpPr>
        <p:spPr>
          <a:xfrm>
            <a:off x="5915156" y="2258184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59B9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3" name="Google Shape;57;p13">
            <a:extLst>
              <a:ext uri="{FF2B5EF4-FFF2-40B4-BE49-F238E27FC236}">
                <a16:creationId xmlns:a16="http://schemas.microsoft.com/office/drawing/2014/main" id="{87308853-90D0-16B6-1DEF-CE8BA39F14F6}"/>
              </a:ext>
            </a:extLst>
          </p:cNvPr>
          <p:cNvSpPr/>
          <p:nvPr/>
        </p:nvSpPr>
        <p:spPr>
          <a:xfrm>
            <a:off x="5915156" y="2815397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59B9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" name="Google Shape;57;p13">
            <a:extLst>
              <a:ext uri="{FF2B5EF4-FFF2-40B4-BE49-F238E27FC236}">
                <a16:creationId xmlns:a16="http://schemas.microsoft.com/office/drawing/2014/main" id="{50737D2F-8467-165F-FBA9-91DA03FBD8F7}"/>
              </a:ext>
            </a:extLst>
          </p:cNvPr>
          <p:cNvSpPr/>
          <p:nvPr/>
        </p:nvSpPr>
        <p:spPr>
          <a:xfrm>
            <a:off x="5922301" y="3386896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59B9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5" name="Google Shape;55;p13">
            <a:extLst>
              <a:ext uri="{FF2B5EF4-FFF2-40B4-BE49-F238E27FC236}">
                <a16:creationId xmlns:a16="http://schemas.microsoft.com/office/drawing/2014/main" id="{4F6116AE-D360-9550-D095-31797D0BF844}"/>
              </a:ext>
            </a:extLst>
          </p:cNvPr>
          <p:cNvSpPr/>
          <p:nvPr/>
        </p:nvSpPr>
        <p:spPr>
          <a:xfrm>
            <a:off x="7456684" y="1171125"/>
            <a:ext cx="1482970" cy="453151"/>
          </a:xfrm>
          <a:prstGeom prst="roundRect">
            <a:avLst>
              <a:gd name="adj" fmla="val 30309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Values they symbolize</a:t>
            </a:r>
            <a:endParaRPr lang="fr" sz="120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6" name="Google Shape;57;p13">
            <a:extLst>
              <a:ext uri="{FF2B5EF4-FFF2-40B4-BE49-F238E27FC236}">
                <a16:creationId xmlns:a16="http://schemas.microsoft.com/office/drawing/2014/main" id="{D5A04D61-AB70-300C-AFEB-44BD2DF812B3}"/>
              </a:ext>
            </a:extLst>
          </p:cNvPr>
          <p:cNvSpPr/>
          <p:nvPr/>
        </p:nvSpPr>
        <p:spPr>
          <a:xfrm>
            <a:off x="7448901" y="1706890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7" name="Google Shape;57;p13">
            <a:extLst>
              <a:ext uri="{FF2B5EF4-FFF2-40B4-BE49-F238E27FC236}">
                <a16:creationId xmlns:a16="http://schemas.microsoft.com/office/drawing/2014/main" id="{4DD99A19-1FEF-D65A-60C2-811CC4C64F93}"/>
              </a:ext>
            </a:extLst>
          </p:cNvPr>
          <p:cNvSpPr/>
          <p:nvPr/>
        </p:nvSpPr>
        <p:spPr>
          <a:xfrm>
            <a:off x="7456043" y="2271245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8" name="Google Shape;57;p13">
            <a:extLst>
              <a:ext uri="{FF2B5EF4-FFF2-40B4-BE49-F238E27FC236}">
                <a16:creationId xmlns:a16="http://schemas.microsoft.com/office/drawing/2014/main" id="{08C45A4D-A5E0-2196-C715-1F7CD3003663}"/>
              </a:ext>
            </a:extLst>
          </p:cNvPr>
          <p:cNvSpPr/>
          <p:nvPr/>
        </p:nvSpPr>
        <p:spPr>
          <a:xfrm>
            <a:off x="7456043" y="2828458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9" name="Google Shape;57;p13">
            <a:extLst>
              <a:ext uri="{FF2B5EF4-FFF2-40B4-BE49-F238E27FC236}">
                <a16:creationId xmlns:a16="http://schemas.microsoft.com/office/drawing/2014/main" id="{4D8D8497-89F6-87FF-3905-7430DBDEC475}"/>
              </a:ext>
            </a:extLst>
          </p:cNvPr>
          <p:cNvSpPr/>
          <p:nvPr/>
        </p:nvSpPr>
        <p:spPr>
          <a:xfrm>
            <a:off x="7463188" y="3399957"/>
            <a:ext cx="1486390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19</Words>
  <Application>Microsoft Office PowerPoint</Application>
  <PresentationFormat>Affichage à l'écran (16:9)</PresentationFormat>
  <Paragraphs>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Claire de Geffrier</cp:lastModifiedBy>
  <cp:revision>61</cp:revision>
  <dcterms:modified xsi:type="dcterms:W3CDTF">2025-09-16T14:41:52Z</dcterms:modified>
</cp:coreProperties>
</file>